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9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5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6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9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6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0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4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3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9F24-A33A-4D64-8DB3-7657A118AA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E25A-CCD6-4DEE-B719-412DCF16D2C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3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nl-BE" sz="9600" dirty="0" smtClean="0"/>
              <a:t>KRACHT</a:t>
            </a:r>
            <a:endParaRPr lang="en-US" sz="9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smtClean="0">
                <a:latin typeface="Corbel" pitchFamily="34" charset="0"/>
              </a:rPr>
              <a:t>WAKKER MAKEN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47535" y="1844824"/>
            <a:ext cx="381642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129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smtClean="0">
                <a:latin typeface="Corbel" pitchFamily="34" charset="0"/>
              </a:rPr>
              <a:t>WAKKER MAKEN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5423807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3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KRACHT</vt:lpstr>
      <vt:lpstr>WAKKER MAKEN</vt:lpstr>
      <vt:lpstr>WAKKER MAKEN</vt:lpstr>
    </vt:vector>
  </TitlesOfParts>
  <Company>KAHO Sint-Lieven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Christel Balck</dc:creator>
  <cp:lastModifiedBy>Christel Balck</cp:lastModifiedBy>
  <cp:revision>12</cp:revision>
  <dcterms:created xsi:type="dcterms:W3CDTF">2017-03-21T20:13:02Z</dcterms:created>
  <dcterms:modified xsi:type="dcterms:W3CDTF">2017-05-18T13:59:22Z</dcterms:modified>
</cp:coreProperties>
</file>